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35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BB3D0A2-FB99-447E-A69C-FD3612640F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3429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0A550D6-78AE-43D5-BF0D-0F3BC17D3A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860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4AC11399-4200-429A-AEEA-162A0712C7DF}" type="slidenum">
              <a:rPr lang="en-US" altLang="en-US" sz="1200" smtClean="0"/>
              <a:pPr eaLnBrk="1" hangingPunct="1">
                <a:defRPr/>
              </a:pPr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0E4682EB-AD8C-4DDD-A223-0C42F4FF2203}" type="slidenum">
              <a:rPr lang="en-US" altLang="en-US" sz="1200" smtClean="0"/>
              <a:pPr eaLnBrk="1" hangingPunct="1">
                <a:defRPr/>
              </a:pPr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5981CF74-5B1A-4F2B-809F-4D1B603F2B89}" type="slidenum">
              <a:rPr lang="en-US" altLang="en-US" sz="1200" smtClean="0"/>
              <a:pPr eaLnBrk="1" hangingPunct="1">
                <a:defRPr/>
              </a:pPr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04EE8B0F-0E8D-4820-B3DF-B0BEC55627F5}" type="slidenum">
              <a:rPr lang="en-US" altLang="en-US" sz="1200" smtClean="0"/>
              <a:pPr eaLnBrk="1" hangingPunct="1">
                <a:defRPr/>
              </a:pPr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48655927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0879E7A4-112B-4C38-A97E-BF844A84FE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220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4" r:id="rId1"/>
    <p:sldLayoutId id="2147483745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684076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3100" b="1" dirty="0">
                <a:latin typeface="Arial Narrow" pitchFamily="34" charset="0"/>
                <a:ea typeface="新細明體" pitchFamily="18" charset="-120"/>
              </a:rPr>
              <a:t>H046  </a:t>
            </a:r>
            <a:r>
              <a:rPr lang="zh-TW" altLang="en-US" sz="29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聽阿</a:t>
            </a:r>
            <a:r>
              <a:rPr lang="zh-TW" altLang="en-US" sz="2800" dirty="0"/>
              <a:t>，</a:t>
            </a:r>
            <a:r>
              <a:rPr lang="zh-TW" altLang="en-US" sz="29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天使高聲唱</a:t>
            </a:r>
            <a:br>
              <a:rPr lang="zh-TW" altLang="en-US" sz="29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TW" sz="2700" dirty="0">
                <a:latin typeface="Arial Narrow" pitchFamily="34" charset="0"/>
                <a:ea typeface="標楷體" pitchFamily="65" charset="-120"/>
              </a:rPr>
              <a:t>HARK! THE HERALD ANGELS SING (1/4)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913875"/>
            <a:ext cx="9144000" cy="377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聽阿，天使高聲唱：“榮耀歸於新生王，</a:t>
            </a:r>
          </a:p>
          <a:p>
            <a:pPr algn="ctr"/>
            <a:r>
              <a:rPr lang="en-US" altLang="zh-TW" sz="2800" dirty="0"/>
              <a:t>Hark! The herald angels sing, “Glory to the newborn King;</a:t>
            </a:r>
          </a:p>
          <a:p>
            <a:pPr algn="ctr"/>
            <a:r>
              <a:rPr lang="zh-TW" altLang="en-US" dirty="0"/>
              <a:t>恩典臨地平安到，神、人此後能和好。”</a:t>
            </a:r>
          </a:p>
          <a:p>
            <a:pPr algn="ctr"/>
            <a:r>
              <a:rPr lang="en-US" altLang="zh-TW" sz="2800" dirty="0"/>
              <a:t>Peace on earth, and mercy mild; God and sinners reconciled.”</a:t>
            </a:r>
          </a:p>
          <a:p>
            <a:pPr algn="ctr"/>
            <a:r>
              <a:rPr lang="zh-TW" altLang="en-US" dirty="0"/>
              <a:t>興起！地上眾生靈，響應天上讚美聲；</a:t>
            </a:r>
          </a:p>
          <a:p>
            <a:pPr algn="ctr"/>
            <a:r>
              <a:rPr lang="en-US" altLang="zh-TW" sz="2800" dirty="0"/>
              <a:t>Joyful, all ye nations, rise, join the triumph of the skies;</a:t>
            </a:r>
          </a:p>
          <a:p>
            <a:pPr algn="ctr"/>
            <a:r>
              <a:rPr lang="zh-TW" altLang="en-US" dirty="0"/>
              <a:t>天唱地和樂歡騰，“基督降生伯利恒。</a:t>
            </a:r>
            <a:r>
              <a:rPr lang="zh-TW" altLang="en-US" sz="2800" dirty="0"/>
              <a:t>”</a:t>
            </a:r>
            <a:r>
              <a:rPr lang="en-US" altLang="zh-TW" sz="2800" dirty="0"/>
              <a:t>(2X)</a:t>
            </a:r>
            <a:endParaRPr lang="zh-TW" altLang="en-US" sz="2800" dirty="0"/>
          </a:p>
          <a:p>
            <a:pPr algn="ctr"/>
            <a:r>
              <a:rPr lang="en-US" altLang="zh-TW" sz="2700" dirty="0"/>
              <a:t>With angelic hosts proclaim, “Christ is born in Bethlehem.” (2X)</a:t>
            </a:r>
            <a:endParaRPr lang="en-US" altLang="zh-TW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936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H046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/>
            <a:r>
              <a:rPr lang="zh-TW" altLang="en-US" dirty="0"/>
              <a:t>基督本有神形象，基督原是永遠王，</a:t>
            </a:r>
          </a:p>
          <a:p>
            <a:pPr algn="ctr"/>
            <a:r>
              <a:rPr lang="en-US" altLang="zh-TW" sz="2800" dirty="0"/>
              <a:t>Christ, by highest Heav’n adored, Christ, the everlasting Lord:</a:t>
            </a:r>
          </a:p>
          <a:p>
            <a:pPr algn="ctr"/>
            <a:r>
              <a:rPr lang="zh-TW" altLang="en-US" dirty="0"/>
              <a:t>竟在末世從天降，生於童女成人狀；</a:t>
            </a:r>
          </a:p>
          <a:p>
            <a:pPr algn="ctr"/>
            <a:r>
              <a:rPr lang="en-US" altLang="zh-TW" sz="2800" dirty="0"/>
              <a:t>Late in time behold Him come, off-spring of a virgin’s womb.</a:t>
            </a:r>
          </a:p>
          <a:p>
            <a:pPr algn="ctr"/>
            <a:r>
              <a:rPr lang="zh-TW" altLang="en-US" dirty="0"/>
              <a:t>神性穿上血肉體，道成肉身何奧秘，</a:t>
            </a:r>
          </a:p>
          <a:p>
            <a:pPr algn="ctr"/>
            <a:r>
              <a:rPr lang="en-US" altLang="zh-TW" sz="2800" dirty="0"/>
              <a:t>Veiled in flesh the God-head see, hail </a:t>
            </a:r>
            <a:r>
              <a:rPr lang="en-US" altLang="zh-TW" sz="2800" dirty="0" err="1"/>
              <a:t>th</a:t>
            </a:r>
            <a:r>
              <a:rPr lang="en-US" altLang="zh-TW" sz="2800" dirty="0"/>
              <a:t>’ incarnate Deity!</a:t>
            </a:r>
          </a:p>
          <a:p>
            <a:pPr algn="ctr"/>
            <a:r>
              <a:rPr lang="zh-TW" altLang="en-US" dirty="0"/>
              <a:t>甘願作人同人住，以馬內利是耶穌 </a:t>
            </a:r>
            <a:r>
              <a:rPr lang="en-US" altLang="zh-TW" sz="2800" dirty="0"/>
              <a:t>(2X)</a:t>
            </a:r>
            <a:endParaRPr lang="zh-TW" altLang="en-US" sz="2800" dirty="0"/>
          </a:p>
          <a:p>
            <a:pPr algn="ctr"/>
            <a:r>
              <a:rPr lang="en-US" altLang="zh-TW" sz="2600" dirty="0"/>
              <a:t>Pleased as man with men to appear, Jesus our Immanuel here.(2X)</a:t>
            </a:r>
          </a:p>
          <a:p>
            <a:pPr algn="ctr">
              <a:spcBef>
                <a:spcPct val="50000"/>
              </a:spcBef>
            </a:pPr>
            <a:endParaRPr lang="en-US" altLang="zh-TW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5349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H046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/>
            <a:r>
              <a:rPr lang="zh-TW" altLang="en-US" dirty="0"/>
              <a:t>歡迎天來和平王，歡迎公義的太陽！</a:t>
            </a:r>
          </a:p>
          <a:p>
            <a:pPr algn="ctr"/>
            <a:r>
              <a:rPr lang="en-US" altLang="zh-TW" sz="2800" dirty="0">
                <a:cs typeface="Times New Roman" panose="02020603050405020304" pitchFamily="18" charset="0"/>
              </a:rPr>
              <a:t>Hail the Heav’n-born Prince of peace! </a:t>
            </a:r>
          </a:p>
          <a:p>
            <a:pPr algn="ctr"/>
            <a:r>
              <a:rPr lang="en-US" altLang="zh-TW" sz="2800" dirty="0">
                <a:cs typeface="Times New Roman" panose="02020603050405020304" pitchFamily="18" charset="0"/>
              </a:rPr>
              <a:t>Hail the Sun of righteousness!</a:t>
            </a:r>
          </a:p>
          <a:p>
            <a:pPr algn="ctr"/>
            <a:r>
              <a:rPr lang="zh-TW" altLang="en-US" dirty="0"/>
              <a:t>帶來生命與亮光，使人復活醫人傷；</a:t>
            </a:r>
          </a:p>
          <a:p>
            <a:pPr algn="ctr"/>
            <a:r>
              <a:rPr lang="en-US" altLang="zh-TW" sz="2800" dirty="0"/>
              <a:t>Light and life to all He brings, </a:t>
            </a:r>
            <a:r>
              <a:rPr lang="en-US" altLang="zh-TW" sz="2800" dirty="0" err="1"/>
              <a:t>ris’n</a:t>
            </a:r>
            <a:r>
              <a:rPr lang="en-US" altLang="zh-TW" sz="2800" dirty="0"/>
              <a:t> with healing in His wings:</a:t>
            </a:r>
          </a:p>
          <a:p>
            <a:pPr algn="ctr"/>
            <a:r>
              <a:rPr lang="zh-TW" altLang="en-US" dirty="0"/>
              <a:t>虛己撇下他榮光，降生救人免死亡，</a:t>
            </a:r>
          </a:p>
          <a:p>
            <a:pPr algn="ctr"/>
            <a:r>
              <a:rPr lang="en-US" altLang="zh-TW" sz="2800" dirty="0"/>
              <a:t>Mild He lays His glory by, born that man no more may die;</a:t>
            </a:r>
          </a:p>
          <a:p>
            <a:pPr algn="ctr"/>
            <a:r>
              <a:rPr lang="zh-TW" altLang="en-US" dirty="0"/>
              <a:t>降生使人得重生，降生使人能高升 </a:t>
            </a:r>
            <a:r>
              <a:rPr lang="en-US" altLang="zh-TW" sz="2800" dirty="0"/>
              <a:t>(2X)</a:t>
            </a:r>
            <a:endParaRPr lang="zh-TW" altLang="en-US" sz="2800" dirty="0"/>
          </a:p>
          <a:p>
            <a:pPr algn="ctr"/>
            <a:r>
              <a:rPr lang="en-US" altLang="zh-TW" sz="2600" dirty="0"/>
              <a:t>Born to raise the sons of earth; born to give them second birth.(2X)</a:t>
            </a:r>
          </a:p>
          <a:p>
            <a:pPr algn="ctr">
              <a:spcBef>
                <a:spcPct val="50000"/>
              </a:spcBef>
            </a:pPr>
            <a:endParaRPr lang="en-US" altLang="zh-TW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541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H046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/>
            <a:r>
              <a:rPr lang="zh-TW" altLang="en-US" dirty="0"/>
              <a:t>萬人救主眾生望，願祢來住我心房，</a:t>
            </a:r>
          </a:p>
          <a:p>
            <a:pPr algn="ctr"/>
            <a:r>
              <a:rPr lang="en-US" altLang="zh-TW" sz="2800" dirty="0"/>
              <a:t>Come, Desire of nations, come! Fix in us Thy humble home:</a:t>
            </a:r>
          </a:p>
          <a:p>
            <a:pPr algn="ctr"/>
            <a:r>
              <a:rPr lang="zh-TW" altLang="en-US" dirty="0"/>
              <a:t>神而人者女人裔，為我祢毀眾仇敵；</a:t>
            </a:r>
          </a:p>
          <a:p>
            <a:pPr algn="ctr"/>
            <a:r>
              <a:rPr lang="en-US" altLang="zh-TW" sz="2600" dirty="0">
                <a:cs typeface="Times New Roman" panose="02020603050405020304" pitchFamily="18" charset="0"/>
              </a:rPr>
              <a:t>Rise, the woman’s </a:t>
            </a:r>
            <a:r>
              <a:rPr lang="en-US" altLang="zh-TW" sz="2600" dirty="0" err="1">
                <a:cs typeface="Times New Roman" panose="02020603050405020304" pitchFamily="18" charset="0"/>
              </a:rPr>
              <a:t>conqu’ring</a:t>
            </a:r>
            <a:r>
              <a:rPr lang="en-US" altLang="zh-TW" sz="2600" dirty="0">
                <a:cs typeface="Times New Roman" panose="02020603050405020304" pitchFamily="18" charset="0"/>
              </a:rPr>
              <a:t> seed, bruise in us the serpent's head;</a:t>
            </a:r>
          </a:p>
          <a:p>
            <a:pPr algn="ctr"/>
            <a:r>
              <a:rPr lang="zh-TW" altLang="en-US" dirty="0"/>
              <a:t>歡唱我心要歡唱：基督今作我心皇！</a:t>
            </a:r>
          </a:p>
          <a:p>
            <a:pPr algn="ctr"/>
            <a:r>
              <a:rPr lang="en-US" altLang="zh-TW" sz="2800" dirty="0"/>
              <a:t>Adam’s likeness now efface, stamp Thine image in its place:</a:t>
            </a:r>
          </a:p>
          <a:p>
            <a:pPr algn="ctr"/>
            <a:r>
              <a:rPr lang="zh-TW" altLang="en-US" dirty="0"/>
              <a:t>榮耀在天歸於神，平安在地我蒙恩 </a:t>
            </a:r>
            <a:r>
              <a:rPr lang="en-US" altLang="zh-TW" sz="2800" dirty="0"/>
              <a:t>(2X)</a:t>
            </a:r>
            <a:endParaRPr lang="zh-TW" altLang="en-US" sz="2800" dirty="0"/>
          </a:p>
          <a:p>
            <a:pPr algn="ctr"/>
            <a:r>
              <a:rPr lang="en-US" altLang="zh-TW" sz="2800" dirty="0"/>
              <a:t>The last Adam from above, reinstate us in Thy love.(2X)</a:t>
            </a:r>
          </a:p>
          <a:p>
            <a:pPr algn="ctr">
              <a:lnSpc>
                <a:spcPct val="110000"/>
              </a:lnSpc>
            </a:pPr>
            <a:r>
              <a:rPr lang="en-US" altLang="zh-TW" sz="2800" dirty="0"/>
              <a:t> </a:t>
            </a:r>
          </a:p>
          <a:p>
            <a:pPr algn="ctr">
              <a:spcBef>
                <a:spcPct val="50000"/>
              </a:spcBef>
            </a:pPr>
            <a:endParaRPr lang="en-US" altLang="zh-TW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563</TotalTime>
  <Words>473</Words>
  <Application>Microsoft Office PowerPoint</Application>
  <PresentationFormat>On-screen Show (16:9)</PresentationFormat>
  <Paragraphs>42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H046  聽阿，天使高聲唱 HARK! THE HERALD ANGELS SING (1/4)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H046 聽阿, 天使高聲唱 HARK! THE HERALD ANGELS SING</dc:title>
  <dc:subject>Hymnary 聖徒詩歌</dc:subject>
  <dc:creator>Charles Wesley</dc:creator>
  <cp:lastModifiedBy>Timothy Liang</cp:lastModifiedBy>
  <cp:revision>60</cp:revision>
  <dcterms:created xsi:type="dcterms:W3CDTF">2001-04-19T19:07:54Z</dcterms:created>
  <dcterms:modified xsi:type="dcterms:W3CDTF">2017-07-31T22:57:51Z</dcterms:modified>
</cp:coreProperties>
</file>